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054"/>
    <a:srgbClr val="468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22" autoAdjust="0"/>
    <p:restoredTop sz="93750" autoAdjust="0"/>
  </p:normalViewPr>
  <p:slideViewPr>
    <p:cSldViewPr snapToGrid="0">
      <p:cViewPr varScale="1">
        <p:scale>
          <a:sx n="86" d="100"/>
          <a:sy n="86" d="100"/>
        </p:scale>
        <p:origin x="370" y="53"/>
      </p:cViewPr>
      <p:guideLst>
        <p:guide pos="6504"/>
        <p:guide orient="horz" pos="3696"/>
        <p:guide orient="horz" pos="1968"/>
      </p:guideLst>
    </p:cSldViewPr>
  </p:slideViewPr>
  <p:outlineViewPr>
    <p:cViewPr>
      <p:scale>
        <a:sx n="33" d="100"/>
        <a:sy n="33" d="100"/>
      </p:scale>
      <p:origin x="0" y="-747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069D1F-6C1F-4FA3-8CCB-EA801E558BE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8042A908-4308-42B2-AD36-76827C57E7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2E8E18-726E-43C2-A873-C7E26FC0A9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{7C70E51A-FF74-4201-9170-D7AB126A1EEE}tf16411248_win32</Template>
  <TotalTime>61</TotalTime>
  <Words>495</Words>
  <Application>Microsoft Office PowerPoint</Application>
  <PresentationFormat>Widescreen</PresentationFormat>
  <Paragraphs>86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Avenir Next LT Pro Light</vt:lpstr>
      <vt:lpstr>Calibri</vt:lpstr>
      <vt:lpstr>Posterama</vt:lpstr>
      <vt:lpstr>Roboto</vt:lpstr>
      <vt:lpstr>Office Theme</vt:lpstr>
      <vt:lpstr>Digital divide</vt:lpstr>
      <vt:lpstr>Challenges </vt:lpstr>
      <vt:lpstr>Digital security sprint key takeaways  </vt:lpstr>
      <vt:lpstr>PROBLEM</vt:lpstr>
      <vt:lpstr>GROWTH STRATEGY</vt:lpstr>
      <vt:lpstr>SOLUTION</vt:lpstr>
      <vt:lpstr>Partnership for resilience </vt:lpstr>
      <vt:lpstr>COMPANY OVERVIEW</vt:lpstr>
      <vt:lpstr>BUSINESS MODEL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divide</dc:title>
  <dc:creator>Liljana Pecova</dc:creator>
  <cp:lastModifiedBy>Liljana Pecova</cp:lastModifiedBy>
  <cp:revision>3</cp:revision>
  <dcterms:created xsi:type="dcterms:W3CDTF">2023-06-27T11:15:23Z</dcterms:created>
  <dcterms:modified xsi:type="dcterms:W3CDTF">2023-06-27T12:16:49Z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